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>
      <p:cViewPr>
        <p:scale>
          <a:sx n="69" d="100"/>
          <a:sy n="69" d="100"/>
        </p:scale>
        <p:origin x="-110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291264" cy="453650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Производство </a:t>
            </a:r>
            <a:b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молока </a:t>
            </a:r>
            <a:b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КФХ 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5661248"/>
            <a:ext cx="6732984" cy="648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2023 </a:t>
            </a:r>
            <a:r>
              <a:rPr lang="ru-RU" sz="4000" b="1" dirty="0" smtClean="0">
                <a:solidFill>
                  <a:srgbClr val="00B050"/>
                </a:solidFill>
              </a:rPr>
              <a:t>год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3"/>
          <a:ext cx="8496944" cy="3088810"/>
        </p:xfrm>
        <a:graphic>
          <a:graphicData uri="http://schemas.openxmlformats.org/drawingml/2006/table">
            <a:tbl>
              <a:tblPr/>
              <a:tblGrid>
                <a:gridCol w="463470"/>
                <a:gridCol w="2231628"/>
                <a:gridCol w="1620757"/>
                <a:gridCol w="2524984"/>
                <a:gridCol w="1656105"/>
              </a:tblGrid>
              <a:tr h="63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Вид помещения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Размер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помещения, 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Назначение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скотомест, ед.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Коровник с ДМБ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21 х 80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Цех производства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молока, родильное отделение,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елятник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Ангар с загоном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100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Помещение для молодняка старше года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63688" y="-139461"/>
            <a:ext cx="511256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содержания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https://staticfiles.gorsite.ru/media/filer_public/d4/22/d422d673-f05d-4e3f-b1e9-e33ba1b60968/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437112"/>
            <a:ext cx="3833905" cy="2058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6321896" cy="7249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Кормовая база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412774"/>
          <a:ext cx="8424936" cy="4896547"/>
        </p:xfrm>
        <a:graphic>
          <a:graphicData uri="http://schemas.openxmlformats.org/drawingml/2006/table">
            <a:tbl>
              <a:tblPr/>
              <a:tblGrid>
                <a:gridCol w="501745"/>
                <a:gridCol w="3205792"/>
                <a:gridCol w="2409653"/>
                <a:gridCol w="2307746"/>
              </a:tblGrid>
              <a:tr h="1043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Вид корма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Площадь посева (га.)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(т.)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Зерносенаж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из ржи (сорт вятка)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Сено многолетка (Эспарцет)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Сено однолетка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Пшеница яровая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Зерноотходы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Пар под рожь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ИТОГО пашни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02" marR="55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Технология производства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Условия содержания коров – пастбищно-стойловое, привязное.</a:t>
            </a:r>
          </a:p>
          <a:p>
            <a:pPr lvl="0"/>
            <a:r>
              <a:rPr lang="ru-RU" dirty="0" smtClean="0"/>
              <a:t> Порода коров - симментальская.</a:t>
            </a:r>
          </a:p>
          <a:p>
            <a:pPr lvl="0"/>
            <a:r>
              <a:rPr lang="ru-RU" dirty="0" smtClean="0"/>
              <a:t>В условиях Каменской зоны районов Алтайского края генетическая продуктивность товарных симменталов достигает до 5 тысяч литров на корову в год, что позволяет получить прибыль от производства молока до 3,5 млн. рублей в год.</a:t>
            </a:r>
          </a:p>
          <a:p>
            <a:pPr lvl="0"/>
            <a:r>
              <a:rPr lang="ru-RU" dirty="0" smtClean="0"/>
              <a:t>При организации искусственного осеменения коров и ввода в основное стадо до 30 % нетелей ежегодно, можно в течение 5 лет повысить продуктивность стада до 9 тыс. литров на 1 корову, что позволяет получать ежегодную прибыль до 10 млн. рублей.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204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Производство  молока  в КФХ </vt:lpstr>
      <vt:lpstr>Слайд 2</vt:lpstr>
      <vt:lpstr>                     Кормовая база</vt:lpstr>
      <vt:lpstr>        Технология производства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молока в КФХ</dc:title>
  <dc:creator>Uz</dc:creator>
  <cp:lastModifiedBy>Uz</cp:lastModifiedBy>
  <cp:revision>18</cp:revision>
  <dcterms:created xsi:type="dcterms:W3CDTF">2020-03-16T01:00:49Z</dcterms:created>
  <dcterms:modified xsi:type="dcterms:W3CDTF">2023-03-20T04:18:23Z</dcterms:modified>
</cp:coreProperties>
</file>